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64" r:id="rId5"/>
    <p:sldId id="263" r:id="rId6"/>
    <p:sldId id="265" r:id="rId7"/>
    <p:sldId id="266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03373-89D5-4CAE-98F7-21C2CAE68DBA}" v="79" dt="2022-10-18T13:21:44.963"/>
    <p1510:client id="{951BE3CC-858D-410A-B719-124AB68ECE91}" v="227" dt="2022-10-18T00:35:20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Hobbs" userId="b0c1419446a13931" providerId="LiveId" clId="{951BE3CC-858D-410A-B719-124AB68ECE91}"/>
    <pc:docChg chg="undo custSel addSld delSld modSld">
      <pc:chgData name="Will Hobbs" userId="b0c1419446a13931" providerId="LiveId" clId="{951BE3CC-858D-410A-B719-124AB68ECE91}" dt="2022-10-18T00:41:58.612" v="2713" actId="20577"/>
      <pc:docMkLst>
        <pc:docMk/>
      </pc:docMkLst>
      <pc:sldChg chg="modSp mod">
        <pc:chgData name="Will Hobbs" userId="b0c1419446a13931" providerId="LiveId" clId="{951BE3CC-858D-410A-B719-124AB68ECE91}" dt="2022-10-18T00:38:01.596" v="2377" actId="6549"/>
        <pc:sldMkLst>
          <pc:docMk/>
          <pc:sldMk cId="2170340234" sldId="256"/>
        </pc:sldMkLst>
        <pc:spChg chg="mod">
          <ac:chgData name="Will Hobbs" userId="b0c1419446a13931" providerId="LiveId" clId="{951BE3CC-858D-410A-B719-124AB68ECE91}" dt="2022-10-18T00:38:01.596" v="2377" actId="6549"/>
          <ac:spMkLst>
            <pc:docMk/>
            <pc:sldMk cId="2170340234" sldId="256"/>
            <ac:spMk id="2" creationId="{AE0A1AF5-9051-A9AB-6959-E995F061978A}"/>
          </ac:spMkLst>
        </pc:spChg>
        <pc:spChg chg="mod">
          <ac:chgData name="Will Hobbs" userId="b0c1419446a13931" providerId="LiveId" clId="{951BE3CC-858D-410A-B719-124AB68ECE91}" dt="2022-10-17T23:35:25.911" v="275" actId="20577"/>
          <ac:spMkLst>
            <pc:docMk/>
            <pc:sldMk cId="2170340234" sldId="256"/>
            <ac:spMk id="3" creationId="{EEFF321B-7C2A-50FE-7C1A-A3BD54675606}"/>
          </ac:spMkLst>
        </pc:spChg>
      </pc:sldChg>
      <pc:sldChg chg="addSp delSp modSp mod">
        <pc:chgData name="Will Hobbs" userId="b0c1419446a13931" providerId="LiveId" clId="{951BE3CC-858D-410A-B719-124AB68ECE91}" dt="2022-10-18T00:22:40.838" v="1986" actId="1076"/>
        <pc:sldMkLst>
          <pc:docMk/>
          <pc:sldMk cId="846491725" sldId="257"/>
        </pc:sldMkLst>
        <pc:spChg chg="mod">
          <ac:chgData name="Will Hobbs" userId="b0c1419446a13931" providerId="LiveId" clId="{951BE3CC-858D-410A-B719-124AB68ECE91}" dt="2022-10-18T00:22:02.204" v="1973" actId="20577"/>
          <ac:spMkLst>
            <pc:docMk/>
            <pc:sldMk cId="846491725" sldId="257"/>
            <ac:spMk id="2" creationId="{C64A001E-2BC0-7AD6-DC3D-E410B1B049C3}"/>
          </ac:spMkLst>
        </pc:spChg>
        <pc:spChg chg="add del mod">
          <ac:chgData name="Will Hobbs" userId="b0c1419446a13931" providerId="LiveId" clId="{951BE3CC-858D-410A-B719-124AB68ECE91}" dt="2022-10-17T23:40:45.431" v="373" actId="478"/>
          <ac:spMkLst>
            <pc:docMk/>
            <pc:sldMk cId="846491725" sldId="257"/>
            <ac:spMk id="3" creationId="{24BDAB68-17FF-1FE8-5FAE-92B3991979C0}"/>
          </ac:spMkLst>
        </pc:spChg>
        <pc:spChg chg="add del mod">
          <ac:chgData name="Will Hobbs" userId="b0c1419446a13931" providerId="LiveId" clId="{951BE3CC-858D-410A-B719-124AB68ECE91}" dt="2022-10-17T23:37:27.621" v="296" actId="478"/>
          <ac:spMkLst>
            <pc:docMk/>
            <pc:sldMk cId="846491725" sldId="257"/>
            <ac:spMk id="5" creationId="{13E7862D-B7F8-F2B5-7F8E-00BA44B08695}"/>
          </ac:spMkLst>
        </pc:spChg>
        <pc:spChg chg="del mod">
          <ac:chgData name="Will Hobbs" userId="b0c1419446a13931" providerId="LiveId" clId="{951BE3CC-858D-410A-B719-124AB68ECE91}" dt="2022-10-17T23:40:43.328" v="372"/>
          <ac:spMkLst>
            <pc:docMk/>
            <pc:sldMk cId="846491725" sldId="257"/>
            <ac:spMk id="7" creationId="{9A22C534-BB7D-4A8A-016A-B96B8EBED903}"/>
          </ac:spMkLst>
        </pc:spChg>
        <pc:spChg chg="mod">
          <ac:chgData name="Will Hobbs" userId="b0c1419446a13931" providerId="LiveId" clId="{951BE3CC-858D-410A-B719-124AB68ECE91}" dt="2022-10-18T00:22:40.838" v="1986" actId="1076"/>
          <ac:spMkLst>
            <pc:docMk/>
            <pc:sldMk cId="846491725" sldId="257"/>
            <ac:spMk id="9" creationId="{313253BD-4E44-05B1-4B47-75810AD4EC4C}"/>
          </ac:spMkLst>
        </pc:spChg>
        <pc:picChg chg="add mod">
          <ac:chgData name="Will Hobbs" userId="b0c1419446a13931" providerId="LiveId" clId="{951BE3CC-858D-410A-B719-124AB68ECE91}" dt="2022-10-18T00:22:31.134" v="1983" actId="1076"/>
          <ac:picMkLst>
            <pc:docMk/>
            <pc:sldMk cId="846491725" sldId="257"/>
            <ac:picMk id="6" creationId="{6A609E9C-273B-6EF0-6DAC-FBC9E485243D}"/>
          </ac:picMkLst>
        </pc:picChg>
        <pc:picChg chg="add mod">
          <ac:chgData name="Will Hobbs" userId="b0c1419446a13931" providerId="LiveId" clId="{951BE3CC-858D-410A-B719-124AB68ECE91}" dt="2022-10-18T00:22:33.508" v="1985" actId="1076"/>
          <ac:picMkLst>
            <pc:docMk/>
            <pc:sldMk cId="846491725" sldId="257"/>
            <ac:picMk id="8" creationId="{E504E865-A109-080C-F4FC-AAE8B19E8D3A}"/>
          </ac:picMkLst>
        </pc:picChg>
        <pc:picChg chg="add mod">
          <ac:chgData name="Will Hobbs" userId="b0c1419446a13931" providerId="LiveId" clId="{951BE3CC-858D-410A-B719-124AB68ECE91}" dt="2022-10-18T00:22:32.325" v="1984" actId="1076"/>
          <ac:picMkLst>
            <pc:docMk/>
            <pc:sldMk cId="846491725" sldId="257"/>
            <ac:picMk id="10" creationId="{DBB4B2EA-70A2-A77E-AC01-E148AB628987}"/>
          </ac:picMkLst>
        </pc:picChg>
        <pc:picChg chg="add del mod">
          <ac:chgData name="Will Hobbs" userId="b0c1419446a13931" providerId="LiveId" clId="{951BE3CC-858D-410A-B719-124AB68ECE91}" dt="2022-10-17T23:37:29.329" v="300"/>
          <ac:picMkLst>
            <pc:docMk/>
            <pc:sldMk cId="846491725" sldId="257"/>
            <ac:picMk id="1026" creationId="{69726CAB-F021-B4FB-3295-948A6ED7C604}"/>
          </ac:picMkLst>
        </pc:picChg>
        <pc:picChg chg="add mod">
          <ac:chgData name="Will Hobbs" userId="b0c1419446a13931" providerId="LiveId" clId="{951BE3CC-858D-410A-B719-124AB68ECE91}" dt="2022-10-17T23:39:07.401" v="335" actId="1076"/>
          <ac:picMkLst>
            <pc:docMk/>
            <pc:sldMk cId="846491725" sldId="257"/>
            <ac:picMk id="1028" creationId="{230F2DDF-023F-8039-65CE-8D5FD00FB8AD}"/>
          </ac:picMkLst>
        </pc:picChg>
        <pc:picChg chg="mod">
          <ac:chgData name="Will Hobbs" userId="b0c1419446a13931" providerId="LiveId" clId="{951BE3CC-858D-410A-B719-124AB68ECE91}" dt="2022-10-18T00:22:24.150" v="1980" actId="1076"/>
          <ac:picMkLst>
            <pc:docMk/>
            <pc:sldMk cId="846491725" sldId="257"/>
            <ac:picMk id="1030" creationId="{44AD9995-9229-F17F-BCDE-A44093B209DC}"/>
          </ac:picMkLst>
        </pc:picChg>
        <pc:picChg chg="add mod">
          <ac:chgData name="Will Hobbs" userId="b0c1419446a13931" providerId="LiveId" clId="{951BE3CC-858D-410A-B719-124AB68ECE91}" dt="2022-10-18T00:22:28.302" v="1981" actId="1076"/>
          <ac:picMkLst>
            <pc:docMk/>
            <pc:sldMk cId="846491725" sldId="257"/>
            <ac:picMk id="1032" creationId="{C98DDCE6-098E-15D7-B98B-593A1CBF5BF0}"/>
          </ac:picMkLst>
        </pc:picChg>
        <pc:picChg chg="add mod">
          <ac:chgData name="Will Hobbs" userId="b0c1419446a13931" providerId="LiveId" clId="{951BE3CC-858D-410A-B719-124AB68ECE91}" dt="2022-10-18T00:22:29.641" v="1982" actId="1076"/>
          <ac:picMkLst>
            <pc:docMk/>
            <pc:sldMk cId="846491725" sldId="257"/>
            <ac:picMk id="1034" creationId="{7225D554-5957-D04A-3F53-C0CE7E514181}"/>
          </ac:picMkLst>
        </pc:picChg>
        <pc:picChg chg="mod">
          <ac:chgData name="Will Hobbs" userId="b0c1419446a13931" providerId="LiveId" clId="{951BE3CC-858D-410A-B719-124AB68ECE91}" dt="2022-10-17T23:42:05.927" v="394" actId="171"/>
          <ac:picMkLst>
            <pc:docMk/>
            <pc:sldMk cId="846491725" sldId="257"/>
            <ac:picMk id="1036" creationId="{068BC1A8-C2A8-31F2-0A72-5869D97FACE0}"/>
          </ac:picMkLst>
        </pc:picChg>
        <pc:picChg chg="add del">
          <ac:chgData name="Will Hobbs" userId="b0c1419446a13931" providerId="LiveId" clId="{951BE3CC-858D-410A-B719-124AB68ECE91}" dt="2022-10-17T23:37:40.991" v="306" actId="478"/>
          <ac:picMkLst>
            <pc:docMk/>
            <pc:sldMk cId="846491725" sldId="257"/>
            <ac:picMk id="1038" creationId="{D441DBC4-7FC0-BF57-957E-D2092890CFEE}"/>
          </ac:picMkLst>
        </pc:picChg>
        <pc:picChg chg="add del">
          <ac:chgData name="Will Hobbs" userId="b0c1419446a13931" providerId="LiveId" clId="{951BE3CC-858D-410A-B719-124AB68ECE91}" dt="2022-10-17T23:37:41.439" v="307" actId="478"/>
          <ac:picMkLst>
            <pc:docMk/>
            <pc:sldMk cId="846491725" sldId="257"/>
            <ac:picMk id="1040" creationId="{01887BFB-C9BD-8933-7681-038F357B97F1}"/>
          </ac:picMkLst>
        </pc:picChg>
      </pc:sldChg>
      <pc:sldChg chg="addSp delSp modSp mod">
        <pc:chgData name="Will Hobbs" userId="b0c1419446a13931" providerId="LiveId" clId="{951BE3CC-858D-410A-B719-124AB68ECE91}" dt="2022-10-18T00:41:58.612" v="2713" actId="20577"/>
        <pc:sldMkLst>
          <pc:docMk/>
          <pc:sldMk cId="570619850" sldId="259"/>
        </pc:sldMkLst>
        <pc:spChg chg="mod">
          <ac:chgData name="Will Hobbs" userId="b0c1419446a13931" providerId="LiveId" clId="{951BE3CC-858D-410A-B719-124AB68ECE91}" dt="2022-10-17T23:35:10.199" v="258"/>
          <ac:spMkLst>
            <pc:docMk/>
            <pc:sldMk cId="570619850" sldId="259"/>
            <ac:spMk id="2" creationId="{16722852-E571-6C5F-EF4E-B1C416EA678C}"/>
          </ac:spMkLst>
        </pc:spChg>
        <pc:spChg chg="mod">
          <ac:chgData name="Will Hobbs" userId="b0c1419446a13931" providerId="LiveId" clId="{951BE3CC-858D-410A-B719-124AB68ECE91}" dt="2022-10-18T00:41:58.612" v="2713" actId="20577"/>
          <ac:spMkLst>
            <pc:docMk/>
            <pc:sldMk cId="570619850" sldId="259"/>
            <ac:spMk id="3" creationId="{EE0C45C2-E1D5-B45F-0E24-9ADC24091E08}"/>
          </ac:spMkLst>
        </pc:spChg>
        <pc:spChg chg="mod">
          <ac:chgData name="Will Hobbs" userId="b0c1419446a13931" providerId="LiveId" clId="{951BE3CC-858D-410A-B719-124AB68ECE91}" dt="2022-10-17T23:44:05.388" v="460" actId="1076"/>
          <ac:spMkLst>
            <pc:docMk/>
            <pc:sldMk cId="570619850" sldId="259"/>
            <ac:spMk id="5" creationId="{3E7C7EC9-E8DC-7F18-FCB0-C5BD1499BF84}"/>
          </ac:spMkLst>
        </pc:spChg>
        <pc:spChg chg="add mod">
          <ac:chgData name="Will Hobbs" userId="b0c1419446a13931" providerId="LiveId" clId="{951BE3CC-858D-410A-B719-124AB68ECE91}" dt="2022-10-18T00:22:58.126" v="1989" actId="1076"/>
          <ac:spMkLst>
            <pc:docMk/>
            <pc:sldMk cId="570619850" sldId="259"/>
            <ac:spMk id="6" creationId="{1CC91A47-3510-A922-5933-BBC473AE14A5}"/>
          </ac:spMkLst>
        </pc:spChg>
        <pc:spChg chg="add del">
          <ac:chgData name="Will Hobbs" userId="b0c1419446a13931" providerId="LiveId" clId="{951BE3CC-858D-410A-B719-124AB68ECE91}" dt="2022-10-18T00:30:33.780" v="2043" actId="478"/>
          <ac:spMkLst>
            <pc:docMk/>
            <pc:sldMk cId="570619850" sldId="259"/>
            <ac:spMk id="7" creationId="{BF04F7EA-A26E-8488-C13D-C4019BE53B35}"/>
          </ac:spMkLst>
        </pc:spChg>
        <pc:picChg chg="add del mod">
          <ac:chgData name="Will Hobbs" userId="b0c1419446a13931" providerId="LiveId" clId="{951BE3CC-858D-410A-B719-124AB68ECE91}" dt="2022-10-18T00:30:58.554" v="2046" actId="478"/>
          <ac:picMkLst>
            <pc:docMk/>
            <pc:sldMk cId="570619850" sldId="259"/>
            <ac:picMk id="5124" creationId="{833F4C22-E071-0946-19BD-7FCD97722D60}"/>
          </ac:picMkLst>
        </pc:picChg>
        <pc:picChg chg="add del">
          <ac:chgData name="Will Hobbs" userId="b0c1419446a13931" providerId="LiveId" clId="{951BE3CC-858D-410A-B719-124AB68ECE91}" dt="2022-10-18T00:31:39.533" v="2048" actId="478"/>
          <ac:picMkLst>
            <pc:docMk/>
            <pc:sldMk cId="570619850" sldId="259"/>
            <ac:picMk id="5126" creationId="{DBF21903-7E9B-8F68-44DA-118F52053B6A}"/>
          </ac:picMkLst>
        </pc:picChg>
        <pc:picChg chg="add mod">
          <ac:chgData name="Will Hobbs" userId="b0c1419446a13931" providerId="LiveId" clId="{951BE3CC-858D-410A-B719-124AB68ECE91}" dt="2022-10-18T00:35:20.962" v="2223" actId="1076"/>
          <ac:picMkLst>
            <pc:docMk/>
            <pc:sldMk cId="570619850" sldId="259"/>
            <ac:picMk id="5128" creationId="{25483893-E325-898D-76EE-1F6C081B158D}"/>
          </ac:picMkLst>
        </pc:picChg>
      </pc:sldChg>
      <pc:sldChg chg="modSp mod">
        <pc:chgData name="Will Hobbs" userId="b0c1419446a13931" providerId="LiveId" clId="{951BE3CC-858D-410A-B719-124AB68ECE91}" dt="2022-10-18T00:24:04.644" v="2033" actId="20577"/>
        <pc:sldMkLst>
          <pc:docMk/>
          <pc:sldMk cId="225001154" sldId="260"/>
        </pc:sldMkLst>
        <pc:spChg chg="mod">
          <ac:chgData name="Will Hobbs" userId="b0c1419446a13931" providerId="LiveId" clId="{951BE3CC-858D-410A-B719-124AB68ECE91}" dt="2022-10-17T23:35:10.199" v="258"/>
          <ac:spMkLst>
            <pc:docMk/>
            <pc:sldMk cId="225001154" sldId="260"/>
            <ac:spMk id="2" creationId="{A9B00E7B-507D-AFD4-04EF-404D6DA9EFEB}"/>
          </ac:spMkLst>
        </pc:spChg>
        <pc:spChg chg="mod">
          <ac:chgData name="Will Hobbs" userId="b0c1419446a13931" providerId="LiveId" clId="{951BE3CC-858D-410A-B719-124AB68ECE91}" dt="2022-10-18T00:24:04.644" v="2033" actId="20577"/>
          <ac:spMkLst>
            <pc:docMk/>
            <pc:sldMk cId="225001154" sldId="260"/>
            <ac:spMk id="3" creationId="{DCD2DCA4-3490-ACFA-52F0-6712D81B5ADC}"/>
          </ac:spMkLst>
        </pc:spChg>
        <pc:spChg chg="mod">
          <ac:chgData name="Will Hobbs" userId="b0c1419446a13931" providerId="LiveId" clId="{951BE3CC-858D-410A-B719-124AB68ECE91}" dt="2022-10-17T23:44:19.242" v="462" actId="1076"/>
          <ac:spMkLst>
            <pc:docMk/>
            <pc:sldMk cId="225001154" sldId="260"/>
            <ac:spMk id="5" creationId="{5E46858E-D288-39C6-C8CB-00747DAA94DF}"/>
          </ac:spMkLst>
        </pc:spChg>
      </pc:sldChg>
      <pc:sldChg chg="modSp del">
        <pc:chgData name="Will Hobbs" userId="b0c1419446a13931" providerId="LiveId" clId="{951BE3CC-858D-410A-B719-124AB68ECE91}" dt="2022-10-18T00:35:33.983" v="2224" actId="47"/>
        <pc:sldMkLst>
          <pc:docMk/>
          <pc:sldMk cId="2344924534" sldId="261"/>
        </pc:sldMkLst>
        <pc:spChg chg="mod">
          <ac:chgData name="Will Hobbs" userId="b0c1419446a13931" providerId="LiveId" clId="{951BE3CC-858D-410A-B719-124AB68ECE91}" dt="2022-10-17T23:35:10.199" v="258"/>
          <ac:spMkLst>
            <pc:docMk/>
            <pc:sldMk cId="2344924534" sldId="261"/>
            <ac:spMk id="2" creationId="{C1BC26EA-D075-8BB5-5E2B-C569AF1F2C87}"/>
          </ac:spMkLst>
        </pc:spChg>
        <pc:spChg chg="mod">
          <ac:chgData name="Will Hobbs" userId="b0c1419446a13931" providerId="LiveId" clId="{951BE3CC-858D-410A-B719-124AB68ECE91}" dt="2022-10-17T23:35:10.199" v="258"/>
          <ac:spMkLst>
            <pc:docMk/>
            <pc:sldMk cId="2344924534" sldId="261"/>
            <ac:spMk id="3" creationId="{11ACB9FF-B0F2-DF37-3E54-E97ED70DE852}"/>
          </ac:spMkLst>
        </pc:spChg>
      </pc:sldChg>
      <pc:sldChg chg="modSp mod">
        <pc:chgData name="Will Hobbs" userId="b0c1419446a13931" providerId="LiveId" clId="{951BE3CC-858D-410A-B719-124AB68ECE91}" dt="2022-10-18T00:40:28.908" v="2613" actId="20577"/>
        <pc:sldMkLst>
          <pc:docMk/>
          <pc:sldMk cId="207720597" sldId="262"/>
        </pc:sldMkLst>
        <pc:spChg chg="mod">
          <ac:chgData name="Will Hobbs" userId="b0c1419446a13931" providerId="LiveId" clId="{951BE3CC-858D-410A-B719-124AB68ECE91}" dt="2022-10-17T23:35:10.199" v="258"/>
          <ac:spMkLst>
            <pc:docMk/>
            <pc:sldMk cId="207720597" sldId="262"/>
            <ac:spMk id="2" creationId="{E77AFB31-B683-5CB2-FEB7-34D16047DA92}"/>
          </ac:spMkLst>
        </pc:spChg>
        <pc:spChg chg="mod">
          <ac:chgData name="Will Hobbs" userId="b0c1419446a13931" providerId="LiveId" clId="{951BE3CC-858D-410A-B719-124AB68ECE91}" dt="2022-10-18T00:40:28.908" v="2613" actId="20577"/>
          <ac:spMkLst>
            <pc:docMk/>
            <pc:sldMk cId="207720597" sldId="262"/>
            <ac:spMk id="3" creationId="{0FFCC6EF-6EFF-A50E-C97C-489946A24D1A}"/>
          </ac:spMkLst>
        </pc:spChg>
      </pc:sldChg>
      <pc:sldChg chg="addSp delSp modSp mod">
        <pc:chgData name="Will Hobbs" userId="b0c1419446a13931" providerId="LiveId" clId="{951BE3CC-858D-410A-B719-124AB68ECE91}" dt="2022-10-18T00:29:47.765" v="2041" actId="1076"/>
        <pc:sldMkLst>
          <pc:docMk/>
          <pc:sldMk cId="3079761010" sldId="263"/>
        </pc:sldMkLst>
        <pc:spChg chg="mod">
          <ac:chgData name="Will Hobbs" userId="b0c1419446a13931" providerId="LiveId" clId="{951BE3CC-858D-410A-B719-124AB68ECE91}" dt="2022-10-18T00:16:44.821" v="1549" actId="20577"/>
          <ac:spMkLst>
            <pc:docMk/>
            <pc:sldMk cId="3079761010" sldId="263"/>
            <ac:spMk id="2" creationId="{B51CF985-0834-F9CE-CAE8-4BCF3F5F2E8F}"/>
          </ac:spMkLst>
        </pc:spChg>
        <pc:spChg chg="mod">
          <ac:chgData name="Will Hobbs" userId="b0c1419446a13931" providerId="LiveId" clId="{951BE3CC-858D-410A-B719-124AB68ECE91}" dt="2022-10-18T00:20:27.676" v="1968" actId="20577"/>
          <ac:spMkLst>
            <pc:docMk/>
            <pc:sldMk cId="3079761010" sldId="263"/>
            <ac:spMk id="3" creationId="{A951E22D-EFE1-3BFD-AEC7-9EFCCA8CFB1B}"/>
          </ac:spMkLst>
        </pc:spChg>
        <pc:spChg chg="mod">
          <ac:chgData name="Will Hobbs" userId="b0c1419446a13931" providerId="LiveId" clId="{951BE3CC-858D-410A-B719-124AB68ECE91}" dt="2022-10-18T00:29:44.844" v="2040" actId="1076"/>
          <ac:spMkLst>
            <pc:docMk/>
            <pc:sldMk cId="3079761010" sldId="263"/>
            <ac:spMk id="4" creationId="{9886F772-1984-CF4A-0A23-7848B47A570A}"/>
          </ac:spMkLst>
        </pc:spChg>
        <pc:spChg chg="add mod">
          <ac:chgData name="Will Hobbs" userId="b0c1419446a13931" providerId="LiveId" clId="{951BE3CC-858D-410A-B719-124AB68ECE91}" dt="2022-10-18T00:29:47.765" v="2041" actId="1076"/>
          <ac:spMkLst>
            <pc:docMk/>
            <pc:sldMk cId="3079761010" sldId="263"/>
            <ac:spMk id="6" creationId="{6BC6E4D0-DEF5-D123-1484-3604AC214FA9}"/>
          </ac:spMkLst>
        </pc:spChg>
        <pc:picChg chg="mod">
          <ac:chgData name="Will Hobbs" userId="b0c1419446a13931" providerId="LiveId" clId="{951BE3CC-858D-410A-B719-124AB68ECE91}" dt="2022-10-18T00:20:17.660" v="1963" actId="1076"/>
          <ac:picMkLst>
            <pc:docMk/>
            <pc:sldMk cId="3079761010" sldId="263"/>
            <ac:picMk id="2050" creationId="{9105071A-2F6A-1CCF-607A-867D724F5BED}"/>
          </ac:picMkLst>
        </pc:picChg>
        <pc:picChg chg="mod">
          <ac:chgData name="Will Hobbs" userId="b0c1419446a13931" providerId="LiveId" clId="{951BE3CC-858D-410A-B719-124AB68ECE91}" dt="2022-10-18T00:20:20.638" v="1964" actId="1076"/>
          <ac:picMkLst>
            <pc:docMk/>
            <pc:sldMk cId="3079761010" sldId="263"/>
            <ac:picMk id="2052" creationId="{CCB948F7-FA59-7F37-364A-62C9C70F60CC}"/>
          </ac:picMkLst>
        </pc:picChg>
        <pc:picChg chg="del">
          <ac:chgData name="Will Hobbs" userId="b0c1419446a13931" providerId="LiveId" clId="{951BE3CC-858D-410A-B719-124AB68ECE91}" dt="2022-10-18T00:14:17.907" v="1525" actId="478"/>
          <ac:picMkLst>
            <pc:docMk/>
            <pc:sldMk cId="3079761010" sldId="263"/>
            <ac:picMk id="2054" creationId="{8B60A852-F7B3-D085-FF3A-D9949366C1AD}"/>
          </ac:picMkLst>
        </pc:picChg>
        <pc:picChg chg="del">
          <ac:chgData name="Will Hobbs" userId="b0c1419446a13931" providerId="LiveId" clId="{951BE3CC-858D-410A-B719-124AB68ECE91}" dt="2022-10-18T00:14:18.407" v="1526" actId="478"/>
          <ac:picMkLst>
            <pc:docMk/>
            <pc:sldMk cId="3079761010" sldId="263"/>
            <ac:picMk id="2056" creationId="{7BA859F8-CC07-75D4-3F35-7EFD1090AC05}"/>
          </ac:picMkLst>
        </pc:picChg>
        <pc:picChg chg="del">
          <ac:chgData name="Will Hobbs" userId="b0c1419446a13931" providerId="LiveId" clId="{951BE3CC-858D-410A-B719-124AB68ECE91}" dt="2022-10-18T00:14:19.333" v="1528" actId="478"/>
          <ac:picMkLst>
            <pc:docMk/>
            <pc:sldMk cId="3079761010" sldId="263"/>
            <ac:picMk id="2058" creationId="{3A734D4A-3425-40E8-556B-38459CA22D51}"/>
          </ac:picMkLst>
        </pc:picChg>
        <pc:picChg chg="del">
          <ac:chgData name="Will Hobbs" userId="b0c1419446a13931" providerId="LiveId" clId="{951BE3CC-858D-410A-B719-124AB68ECE91}" dt="2022-10-18T00:14:18.949" v="1527" actId="478"/>
          <ac:picMkLst>
            <pc:docMk/>
            <pc:sldMk cId="3079761010" sldId="263"/>
            <ac:picMk id="2060" creationId="{04E7B5C1-FA01-614E-6B92-18B197A46136}"/>
          </ac:picMkLst>
        </pc:picChg>
      </pc:sldChg>
      <pc:sldChg chg="addSp delSp modSp mod">
        <pc:chgData name="Will Hobbs" userId="b0c1419446a13931" providerId="LiveId" clId="{951BE3CC-858D-410A-B719-124AB68ECE91}" dt="2022-10-18T00:04:21.976" v="992" actId="1076"/>
        <pc:sldMkLst>
          <pc:docMk/>
          <pc:sldMk cId="1962081508" sldId="264"/>
        </pc:sldMkLst>
        <pc:spChg chg="mod">
          <ac:chgData name="Will Hobbs" userId="b0c1419446a13931" providerId="LiveId" clId="{951BE3CC-858D-410A-B719-124AB68ECE91}" dt="2022-10-17T23:50:57.759" v="934" actId="20577"/>
          <ac:spMkLst>
            <pc:docMk/>
            <pc:sldMk cId="1962081508" sldId="264"/>
            <ac:spMk id="2" creationId="{EB599FDA-0480-B5C2-E71B-2AA9A0AB1512}"/>
          </ac:spMkLst>
        </pc:spChg>
        <pc:spChg chg="mod">
          <ac:chgData name="Will Hobbs" userId="b0c1419446a13931" providerId="LiveId" clId="{951BE3CC-858D-410A-B719-124AB68ECE91}" dt="2022-10-18T00:03:54.312" v="985" actId="122"/>
          <ac:spMkLst>
            <pc:docMk/>
            <pc:sldMk cId="1962081508" sldId="264"/>
            <ac:spMk id="3" creationId="{0188CC62-9565-311C-539E-F146B0E064B2}"/>
          </ac:spMkLst>
        </pc:spChg>
        <pc:picChg chg="add del mod">
          <ac:chgData name="Will Hobbs" userId="b0c1419446a13931" providerId="LiveId" clId="{951BE3CC-858D-410A-B719-124AB68ECE91}" dt="2022-10-17T23:53:26.699" v="943" actId="478"/>
          <ac:picMkLst>
            <pc:docMk/>
            <pc:sldMk cId="1962081508" sldId="264"/>
            <ac:picMk id="2050" creationId="{5D1625DF-16BC-DA9C-D368-1C2CEDFC2AE4}"/>
          </ac:picMkLst>
        </pc:picChg>
        <pc:picChg chg="add mod">
          <ac:chgData name="Will Hobbs" userId="b0c1419446a13931" providerId="LiveId" clId="{951BE3CC-858D-410A-B719-124AB68ECE91}" dt="2022-10-18T00:04:21.976" v="992" actId="1076"/>
          <ac:picMkLst>
            <pc:docMk/>
            <pc:sldMk cId="1962081508" sldId="264"/>
            <ac:picMk id="2052" creationId="{8D6CD47B-31B4-244F-5F70-76C6F891A5EB}"/>
          </ac:picMkLst>
        </pc:picChg>
        <pc:picChg chg="add del mod">
          <ac:chgData name="Will Hobbs" userId="b0c1419446a13931" providerId="LiveId" clId="{951BE3CC-858D-410A-B719-124AB68ECE91}" dt="2022-10-17T23:54:00.979" v="946" actId="478"/>
          <ac:picMkLst>
            <pc:docMk/>
            <pc:sldMk cId="1962081508" sldId="264"/>
            <ac:picMk id="2054" creationId="{D00DBFAF-9CA3-AD31-2285-56F74CD21E3D}"/>
          </ac:picMkLst>
        </pc:picChg>
        <pc:picChg chg="add mod">
          <ac:chgData name="Will Hobbs" userId="b0c1419446a13931" providerId="LiveId" clId="{951BE3CC-858D-410A-B719-124AB68ECE91}" dt="2022-10-18T00:04:11.643" v="989" actId="1076"/>
          <ac:picMkLst>
            <pc:docMk/>
            <pc:sldMk cId="1962081508" sldId="264"/>
            <ac:picMk id="2056" creationId="{C27709A7-7D11-9886-CBDB-B146E9DEA147}"/>
          </ac:picMkLst>
        </pc:picChg>
        <pc:picChg chg="add mod">
          <ac:chgData name="Will Hobbs" userId="b0c1419446a13931" providerId="LiveId" clId="{951BE3CC-858D-410A-B719-124AB68ECE91}" dt="2022-10-17T23:55:26.422" v="953" actId="1076"/>
          <ac:picMkLst>
            <pc:docMk/>
            <pc:sldMk cId="1962081508" sldId="264"/>
            <ac:picMk id="2058" creationId="{FAAD54CC-51FF-BBC8-ED6B-2703D5DF46D0}"/>
          </ac:picMkLst>
        </pc:picChg>
        <pc:picChg chg="add mod">
          <ac:chgData name="Will Hobbs" userId="b0c1419446a13931" providerId="LiveId" clId="{951BE3CC-858D-410A-B719-124AB68ECE91}" dt="2022-10-18T00:04:08.319" v="988" actId="14100"/>
          <ac:picMkLst>
            <pc:docMk/>
            <pc:sldMk cId="1962081508" sldId="264"/>
            <ac:picMk id="2060" creationId="{0314B960-2CB5-DE64-3CFE-2210C379807D}"/>
          </ac:picMkLst>
        </pc:picChg>
        <pc:picChg chg="add mod">
          <ac:chgData name="Will Hobbs" userId="b0c1419446a13931" providerId="LiveId" clId="{951BE3CC-858D-410A-B719-124AB68ECE91}" dt="2022-10-17T23:58:08.113" v="964" actId="1076"/>
          <ac:picMkLst>
            <pc:docMk/>
            <pc:sldMk cId="1962081508" sldId="264"/>
            <ac:picMk id="2062" creationId="{E2665222-49B7-E366-8D06-A661F5B31DE5}"/>
          </ac:picMkLst>
        </pc:picChg>
        <pc:picChg chg="add mod">
          <ac:chgData name="Will Hobbs" userId="b0c1419446a13931" providerId="LiveId" clId="{951BE3CC-858D-410A-B719-124AB68ECE91}" dt="2022-10-18T00:04:01.204" v="986" actId="14100"/>
          <ac:picMkLst>
            <pc:docMk/>
            <pc:sldMk cId="1962081508" sldId="264"/>
            <ac:picMk id="2064" creationId="{49FDDBFA-AD88-6DE9-A03F-21FD24153C8F}"/>
          </ac:picMkLst>
        </pc:picChg>
        <pc:picChg chg="add mod">
          <ac:chgData name="Will Hobbs" userId="b0c1419446a13931" providerId="LiveId" clId="{951BE3CC-858D-410A-B719-124AB68ECE91}" dt="2022-10-18T00:04:19.173" v="991" actId="1076"/>
          <ac:picMkLst>
            <pc:docMk/>
            <pc:sldMk cId="1962081508" sldId="264"/>
            <ac:picMk id="2066" creationId="{350C045F-6CD1-3EA6-573C-4E9569AE6A39}"/>
          </ac:picMkLst>
        </pc:picChg>
        <pc:picChg chg="mod">
          <ac:chgData name="Will Hobbs" userId="b0c1419446a13931" providerId="LiveId" clId="{951BE3CC-858D-410A-B719-124AB68ECE91}" dt="2022-10-18T00:04:21.976" v="992" actId="1076"/>
          <ac:picMkLst>
            <pc:docMk/>
            <pc:sldMk cId="1962081508" sldId="264"/>
            <ac:picMk id="3074" creationId="{DA7D8C18-AB4C-57F9-A475-F187FC60B8CC}"/>
          </ac:picMkLst>
        </pc:picChg>
      </pc:sldChg>
      <pc:sldChg chg="addSp modSp new mod">
        <pc:chgData name="Will Hobbs" userId="b0c1419446a13931" providerId="LiveId" clId="{951BE3CC-858D-410A-B719-124AB68ECE91}" dt="2022-10-18T00:12:30.212" v="1499" actId="14100"/>
        <pc:sldMkLst>
          <pc:docMk/>
          <pc:sldMk cId="1590966592" sldId="265"/>
        </pc:sldMkLst>
        <pc:spChg chg="mod">
          <ac:chgData name="Will Hobbs" userId="b0c1419446a13931" providerId="LiveId" clId="{951BE3CC-858D-410A-B719-124AB68ECE91}" dt="2022-10-18T00:06:31.493" v="1022" actId="20577"/>
          <ac:spMkLst>
            <pc:docMk/>
            <pc:sldMk cId="1590966592" sldId="265"/>
            <ac:spMk id="2" creationId="{36DF1AB2-9A29-1CEC-D6DC-267CA40F4A15}"/>
          </ac:spMkLst>
        </pc:spChg>
        <pc:spChg chg="mod">
          <ac:chgData name="Will Hobbs" userId="b0c1419446a13931" providerId="LiveId" clId="{951BE3CC-858D-410A-B719-124AB68ECE91}" dt="2022-10-18T00:07:39.438" v="1167" actId="20577"/>
          <ac:spMkLst>
            <pc:docMk/>
            <pc:sldMk cId="1590966592" sldId="265"/>
            <ac:spMk id="3" creationId="{87F738C8-F111-DE84-AE60-5F1924985361}"/>
          </ac:spMkLst>
        </pc:spChg>
        <pc:picChg chg="add mod">
          <ac:chgData name="Will Hobbs" userId="b0c1419446a13931" providerId="LiveId" clId="{951BE3CC-858D-410A-B719-124AB68ECE91}" dt="2022-10-18T00:12:30.212" v="1499" actId="14100"/>
          <ac:picMkLst>
            <pc:docMk/>
            <pc:sldMk cId="1590966592" sldId="265"/>
            <ac:picMk id="3074" creationId="{80F80464-709E-5920-2901-B9E13EA58993}"/>
          </ac:picMkLst>
        </pc:picChg>
        <pc:picChg chg="add mod">
          <ac:chgData name="Will Hobbs" userId="b0c1419446a13931" providerId="LiveId" clId="{951BE3CC-858D-410A-B719-124AB68ECE91}" dt="2022-10-18T00:12:05.551" v="1496" actId="1076"/>
          <ac:picMkLst>
            <pc:docMk/>
            <pc:sldMk cId="1590966592" sldId="265"/>
            <ac:picMk id="3076" creationId="{682C4AD1-97D1-537C-6448-530A5E369D45}"/>
          </ac:picMkLst>
        </pc:picChg>
        <pc:picChg chg="add mod">
          <ac:chgData name="Will Hobbs" userId="b0c1419446a13931" providerId="LiveId" clId="{951BE3CC-858D-410A-B719-124AB68ECE91}" dt="2022-10-18T00:12:12.586" v="1497" actId="1076"/>
          <ac:picMkLst>
            <pc:docMk/>
            <pc:sldMk cId="1590966592" sldId="265"/>
            <ac:picMk id="3078" creationId="{EA639982-1437-3C8B-CCD1-01743FCF2F29}"/>
          </ac:picMkLst>
        </pc:picChg>
      </pc:sldChg>
      <pc:sldChg chg="new del">
        <pc:chgData name="Will Hobbs" userId="b0c1419446a13931" providerId="LiveId" clId="{951BE3CC-858D-410A-B719-124AB68ECE91}" dt="2022-10-17T23:42:40.163" v="396" actId="47"/>
        <pc:sldMkLst>
          <pc:docMk/>
          <pc:sldMk cId="4013189792" sldId="265"/>
        </pc:sldMkLst>
      </pc:sldChg>
      <pc:sldChg chg="addSp delSp modSp new mod">
        <pc:chgData name="Will Hobbs" userId="b0c1419446a13931" providerId="LiveId" clId="{951BE3CC-858D-410A-B719-124AB68ECE91}" dt="2022-10-18T00:14:01.099" v="1523" actId="1076"/>
        <pc:sldMkLst>
          <pc:docMk/>
          <pc:sldMk cId="4237927089" sldId="266"/>
        </pc:sldMkLst>
        <pc:spChg chg="mod">
          <ac:chgData name="Will Hobbs" userId="b0c1419446a13931" providerId="LiveId" clId="{951BE3CC-858D-410A-B719-124AB68ECE91}" dt="2022-10-18T00:08:09.862" v="1190" actId="20577"/>
          <ac:spMkLst>
            <pc:docMk/>
            <pc:sldMk cId="4237927089" sldId="266"/>
            <ac:spMk id="2" creationId="{22D1CB51-FA65-F27A-3126-887E6BF36605}"/>
          </ac:spMkLst>
        </pc:spChg>
        <pc:spChg chg="mod">
          <ac:chgData name="Will Hobbs" userId="b0c1419446a13931" providerId="LiveId" clId="{951BE3CC-858D-410A-B719-124AB68ECE91}" dt="2022-10-18T00:10:42.855" v="1473" actId="20577"/>
          <ac:spMkLst>
            <pc:docMk/>
            <pc:sldMk cId="4237927089" sldId="266"/>
            <ac:spMk id="3" creationId="{F9185EED-4E14-33D0-395F-1A899C9DBDC9}"/>
          </ac:spMkLst>
        </pc:spChg>
        <pc:picChg chg="add mod">
          <ac:chgData name="Will Hobbs" userId="b0c1419446a13931" providerId="LiveId" clId="{951BE3CC-858D-410A-B719-124AB68ECE91}" dt="2022-10-18T00:13:57.559" v="1520" actId="1076"/>
          <ac:picMkLst>
            <pc:docMk/>
            <pc:sldMk cId="4237927089" sldId="266"/>
            <ac:picMk id="4" creationId="{E22D8755-F640-F036-9C1A-950C4FC614E5}"/>
          </ac:picMkLst>
        </pc:picChg>
        <pc:picChg chg="add mod">
          <ac:chgData name="Will Hobbs" userId="b0c1419446a13931" providerId="LiveId" clId="{951BE3CC-858D-410A-B719-124AB68ECE91}" dt="2022-10-18T00:14:01.099" v="1523" actId="1076"/>
          <ac:picMkLst>
            <pc:docMk/>
            <pc:sldMk cId="4237927089" sldId="266"/>
            <ac:picMk id="4098" creationId="{12A212FD-0105-5898-BCEE-2AFF56FFD277}"/>
          </ac:picMkLst>
        </pc:picChg>
        <pc:picChg chg="add del mod">
          <ac:chgData name="Will Hobbs" userId="b0c1419446a13931" providerId="LiveId" clId="{951BE3CC-858D-410A-B719-124AB68ECE91}" dt="2022-10-18T00:13:01.677" v="1504"/>
          <ac:picMkLst>
            <pc:docMk/>
            <pc:sldMk cId="4237927089" sldId="266"/>
            <ac:picMk id="4100" creationId="{A79009B3-549F-FC3A-B5F3-4A07116C7379}"/>
          </ac:picMkLst>
        </pc:picChg>
        <pc:picChg chg="add mod">
          <ac:chgData name="Will Hobbs" userId="b0c1419446a13931" providerId="LiveId" clId="{951BE3CC-858D-410A-B719-124AB68ECE91}" dt="2022-10-18T00:13:59.793" v="1522" actId="1076"/>
          <ac:picMkLst>
            <pc:docMk/>
            <pc:sldMk cId="4237927089" sldId="266"/>
            <ac:picMk id="4102" creationId="{A2C09975-3689-B6F7-67A5-E65545E621AB}"/>
          </ac:picMkLst>
        </pc:picChg>
        <pc:picChg chg="add mod">
          <ac:chgData name="Will Hobbs" userId="b0c1419446a13931" providerId="LiveId" clId="{951BE3CC-858D-410A-B719-124AB68ECE91}" dt="2022-10-18T00:13:58.521" v="1521" actId="1076"/>
          <ac:picMkLst>
            <pc:docMk/>
            <pc:sldMk cId="4237927089" sldId="266"/>
            <ac:picMk id="4104" creationId="{7B1EBB6C-AC41-4AF8-87B9-D4E9F30AC086}"/>
          </ac:picMkLst>
        </pc:picChg>
      </pc:sldChg>
    </pc:docChg>
  </pc:docChgLst>
  <pc:docChgLst>
    <pc:chgData name="Will Hobbs" userId="b0c1419446a13931" providerId="LiveId" clId="{41903373-89D5-4CAE-98F7-21C2CAE68DBA}"/>
    <pc:docChg chg="undo custSel modSld">
      <pc:chgData name="Will Hobbs" userId="b0c1419446a13931" providerId="LiveId" clId="{41903373-89D5-4CAE-98F7-21C2CAE68DBA}" dt="2022-10-18T13:21:44.963" v="265"/>
      <pc:docMkLst>
        <pc:docMk/>
      </pc:docMkLst>
      <pc:sldChg chg="modSp modAnim">
        <pc:chgData name="Will Hobbs" userId="b0c1419446a13931" providerId="LiveId" clId="{41903373-89D5-4CAE-98F7-21C2CAE68DBA}" dt="2022-10-18T13:16:06.703" v="236"/>
        <pc:sldMkLst>
          <pc:docMk/>
          <pc:sldMk cId="846491725" sldId="257"/>
        </pc:sldMkLst>
        <pc:picChg chg="mod">
          <ac:chgData name="Will Hobbs" userId="b0c1419446a13931" providerId="LiveId" clId="{41903373-89D5-4CAE-98F7-21C2CAE68DBA}" dt="2022-10-18T13:16:05.083" v="233" actId="1076"/>
          <ac:picMkLst>
            <pc:docMk/>
            <pc:sldMk cId="846491725" sldId="257"/>
            <ac:picMk id="1036" creationId="{068BC1A8-C2A8-31F2-0A72-5869D97FACE0}"/>
          </ac:picMkLst>
        </pc:picChg>
      </pc:sldChg>
      <pc:sldChg chg="modAnim">
        <pc:chgData name="Will Hobbs" userId="b0c1419446a13931" providerId="LiveId" clId="{41903373-89D5-4CAE-98F7-21C2CAE68DBA}" dt="2022-10-18T13:21:30.324" v="264"/>
        <pc:sldMkLst>
          <pc:docMk/>
          <pc:sldMk cId="570619850" sldId="259"/>
        </pc:sldMkLst>
      </pc:sldChg>
      <pc:sldChg chg="modAnim">
        <pc:chgData name="Will Hobbs" userId="b0c1419446a13931" providerId="LiveId" clId="{41903373-89D5-4CAE-98F7-21C2CAE68DBA}" dt="2022-10-18T13:21:44.963" v="265"/>
        <pc:sldMkLst>
          <pc:docMk/>
          <pc:sldMk cId="225001154" sldId="260"/>
        </pc:sldMkLst>
      </pc:sldChg>
      <pc:sldChg chg="addSp modSp mod modAnim">
        <pc:chgData name="Will Hobbs" userId="b0c1419446a13931" providerId="LiveId" clId="{41903373-89D5-4CAE-98F7-21C2CAE68DBA}" dt="2022-10-18T13:13:25.469" v="220" actId="1076"/>
        <pc:sldMkLst>
          <pc:docMk/>
          <pc:sldMk cId="207720597" sldId="262"/>
        </pc:sldMkLst>
        <pc:spChg chg="mod">
          <ac:chgData name="Will Hobbs" userId="b0c1419446a13931" providerId="LiveId" clId="{41903373-89D5-4CAE-98F7-21C2CAE68DBA}" dt="2022-10-18T12:54:19.516" v="11" actId="14100"/>
          <ac:spMkLst>
            <pc:docMk/>
            <pc:sldMk cId="207720597" sldId="262"/>
            <ac:spMk id="3" creationId="{0FFCC6EF-6EFF-A50E-C97C-489946A24D1A}"/>
          </ac:spMkLst>
        </pc:spChg>
        <pc:spChg chg="add mod">
          <ac:chgData name="Will Hobbs" userId="b0c1419446a13931" providerId="LiveId" clId="{41903373-89D5-4CAE-98F7-21C2CAE68DBA}" dt="2022-10-18T13:13:25.469" v="220" actId="1076"/>
          <ac:spMkLst>
            <pc:docMk/>
            <pc:sldMk cId="207720597" sldId="262"/>
            <ac:spMk id="4" creationId="{535DF987-6C4A-F4D3-6EAB-7798FBD233F7}"/>
          </ac:spMkLst>
        </pc:spChg>
        <pc:spChg chg="add mod">
          <ac:chgData name="Will Hobbs" userId="b0c1419446a13931" providerId="LiveId" clId="{41903373-89D5-4CAE-98F7-21C2CAE68DBA}" dt="2022-10-18T13:04:00.551" v="201" actId="20577"/>
          <ac:spMkLst>
            <pc:docMk/>
            <pc:sldMk cId="207720597" sldId="262"/>
            <ac:spMk id="5" creationId="{7672AE12-9765-D9A4-4907-1C1204E53E12}"/>
          </ac:spMkLst>
        </pc:spChg>
      </pc:sldChg>
      <pc:sldChg chg="modAnim">
        <pc:chgData name="Will Hobbs" userId="b0c1419446a13931" providerId="LiveId" clId="{41903373-89D5-4CAE-98F7-21C2CAE68DBA}" dt="2022-10-18T13:20:36.313" v="257"/>
        <pc:sldMkLst>
          <pc:docMk/>
          <pc:sldMk cId="3079761010" sldId="263"/>
        </pc:sldMkLst>
      </pc:sldChg>
      <pc:sldChg chg="modSp modAnim">
        <pc:chgData name="Will Hobbs" userId="b0c1419446a13931" providerId="LiveId" clId="{41903373-89D5-4CAE-98F7-21C2CAE68DBA}" dt="2022-10-18T13:19:01.978" v="247"/>
        <pc:sldMkLst>
          <pc:docMk/>
          <pc:sldMk cId="1962081508" sldId="264"/>
        </pc:sldMkLst>
        <pc:picChg chg="mod">
          <ac:chgData name="Will Hobbs" userId="b0c1419446a13931" providerId="LiveId" clId="{41903373-89D5-4CAE-98F7-21C2CAE68DBA}" dt="2022-10-18T13:17:38.156" v="239" actId="1076"/>
          <ac:picMkLst>
            <pc:docMk/>
            <pc:sldMk cId="1962081508" sldId="264"/>
            <ac:picMk id="2056" creationId="{C27709A7-7D11-9886-CBDB-B146E9DEA147}"/>
          </ac:picMkLst>
        </pc:picChg>
        <pc:picChg chg="mod">
          <ac:chgData name="Will Hobbs" userId="b0c1419446a13931" providerId="LiveId" clId="{41903373-89D5-4CAE-98F7-21C2CAE68DBA}" dt="2022-10-18T13:17:38.156" v="239" actId="1076"/>
          <ac:picMkLst>
            <pc:docMk/>
            <pc:sldMk cId="1962081508" sldId="264"/>
            <ac:picMk id="2062" creationId="{E2665222-49B7-E366-8D06-A661F5B31DE5}"/>
          </ac:picMkLst>
        </pc:picChg>
        <pc:picChg chg="mod">
          <ac:chgData name="Will Hobbs" userId="b0c1419446a13931" providerId="LiveId" clId="{41903373-89D5-4CAE-98F7-21C2CAE68DBA}" dt="2022-10-18T13:18:02.366" v="241" actId="1076"/>
          <ac:picMkLst>
            <pc:docMk/>
            <pc:sldMk cId="1962081508" sldId="264"/>
            <ac:picMk id="2064" creationId="{49FDDBFA-AD88-6DE9-A03F-21FD24153C8F}"/>
          </ac:picMkLst>
        </pc:picChg>
        <pc:picChg chg="mod">
          <ac:chgData name="Will Hobbs" userId="b0c1419446a13931" providerId="LiveId" clId="{41903373-89D5-4CAE-98F7-21C2CAE68DBA}" dt="2022-10-18T13:18:14.827" v="244" actId="1076"/>
          <ac:picMkLst>
            <pc:docMk/>
            <pc:sldMk cId="1962081508" sldId="264"/>
            <ac:picMk id="2066" creationId="{350C045F-6CD1-3EA6-573C-4E9569AE6A39}"/>
          </ac:picMkLst>
        </pc:picChg>
      </pc:sldChg>
      <pc:sldChg chg="modSp modAnim">
        <pc:chgData name="Will Hobbs" userId="b0c1419446a13931" providerId="LiveId" clId="{41903373-89D5-4CAE-98F7-21C2CAE68DBA}" dt="2022-10-18T13:20:19.131" v="256"/>
        <pc:sldMkLst>
          <pc:docMk/>
          <pc:sldMk cId="1590966592" sldId="265"/>
        </pc:sldMkLst>
        <pc:picChg chg="mod">
          <ac:chgData name="Will Hobbs" userId="b0c1419446a13931" providerId="LiveId" clId="{41903373-89D5-4CAE-98F7-21C2CAE68DBA}" dt="2022-10-18T13:20:13.467" v="254" actId="1076"/>
          <ac:picMkLst>
            <pc:docMk/>
            <pc:sldMk cId="1590966592" sldId="265"/>
            <ac:picMk id="3076" creationId="{682C4AD1-97D1-537C-6448-530A5E369D45}"/>
          </ac:picMkLst>
        </pc:picChg>
      </pc:sldChg>
      <pc:sldChg chg="modSp modAnim">
        <pc:chgData name="Will Hobbs" userId="b0c1419446a13931" providerId="LiveId" clId="{41903373-89D5-4CAE-98F7-21C2CAE68DBA}" dt="2022-10-18T13:21:20.722" v="263" actId="1076"/>
        <pc:sldMkLst>
          <pc:docMk/>
          <pc:sldMk cId="4237927089" sldId="266"/>
        </pc:sldMkLst>
        <pc:picChg chg="mod">
          <ac:chgData name="Will Hobbs" userId="b0c1419446a13931" providerId="LiveId" clId="{41903373-89D5-4CAE-98F7-21C2CAE68DBA}" dt="2022-10-18T13:21:20.722" v="263" actId="1076"/>
          <ac:picMkLst>
            <pc:docMk/>
            <pc:sldMk cId="4237927089" sldId="266"/>
            <ac:picMk id="4098" creationId="{12A212FD-0105-5898-BCEE-2AFF56FFD2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7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6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5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61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39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77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4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6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5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62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7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0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5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41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4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BF30BE3-1EFB-4EBD-8148-BDC9020F1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93AE4EB-AEAD-4B76-88A4-315138E92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478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https://artslondon.padlet.org/whobbs0120191/fmp_inca_emp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artslondon.padlet.org/whobbs0120191/fmp_inspir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D03ljcM434&amp;t=1408s" TargetMode="Externa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london.padlet.org/whobbs0120191/fmp_puzzle_games" TargetMode="External"/><Relationship Id="rId2" Type="http://schemas.openxmlformats.org/officeDocument/2006/relationships/hyperlink" Target="https://artslondon.padlet.org/whobbs0120191/fmp_little_companion_budd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artslondon.padlet.org/whobbs0120191/fmp_inca_empir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rtslondon.padlet.org/whobbs0120191/fmp_anima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1AF5-9051-A9AB-6959-E995F0619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Llama Deception VR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F321B-7C2A-50FE-7C1A-A3BD546756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Will Hobbs</a:t>
            </a:r>
          </a:p>
        </p:txBody>
      </p:sp>
    </p:spTree>
    <p:extLst>
      <p:ext uri="{BB962C8B-B14F-4D97-AF65-F5344CB8AC3E}">
        <p14:creationId xmlns:p14="http://schemas.microsoft.com/office/powerpoint/2010/main" val="217034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FB31-B683-5CB2-FEB7-34D16047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C6EF-6EFF-A50E-C97C-489946A24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1356980"/>
          </a:xfrm>
        </p:spPr>
        <p:txBody>
          <a:bodyPr/>
          <a:lstStyle/>
          <a:p>
            <a:r>
              <a:rPr lang="en-GB" dirty="0"/>
              <a:t>“Llama Deception VR” is a VR platformer game. The aim is to reach the summit of the underground Incan vault whilst avoiding falling into the pit of despair. You will be accompanied by a cute llama that you found down in the depths of the vault who’s attitude may not be what it first seems.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5DF987-6C4A-F4D3-6EAB-7798FBD233F7}"/>
              </a:ext>
            </a:extLst>
          </p:cNvPr>
          <p:cNvSpPr txBox="1">
            <a:spLocks/>
          </p:cNvSpPr>
          <p:nvPr/>
        </p:nvSpPr>
        <p:spPr>
          <a:xfrm>
            <a:off x="913795" y="3283346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Why VR?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72AE12-9765-D9A4-4907-1C1204E53E12}"/>
              </a:ext>
            </a:extLst>
          </p:cNvPr>
          <p:cNvSpPr txBox="1">
            <a:spLocks/>
          </p:cNvSpPr>
          <p:nvPr/>
        </p:nvSpPr>
        <p:spPr>
          <a:xfrm>
            <a:off x="913795" y="4346183"/>
            <a:ext cx="10353762" cy="13569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Get up close to Inca art</a:t>
            </a:r>
          </a:p>
          <a:p>
            <a:r>
              <a:rPr lang="en-GB" dirty="0"/>
              <a:t>Can see the challenge presented above you</a:t>
            </a:r>
          </a:p>
          <a:p>
            <a:r>
              <a:rPr lang="en-GB" dirty="0"/>
              <a:t>More frustrating for those afraid of heights</a:t>
            </a:r>
          </a:p>
        </p:txBody>
      </p:sp>
    </p:spTree>
    <p:extLst>
      <p:ext uri="{BB962C8B-B14F-4D97-AF65-F5344CB8AC3E}">
        <p14:creationId xmlns:p14="http://schemas.microsoft.com/office/powerpoint/2010/main" val="2077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001E-2BC0-7AD6-DC3D-E410B1B0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Inca Theme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253BD-4E44-05B1-4B47-75810AD4EC4C}"/>
              </a:ext>
            </a:extLst>
          </p:cNvPr>
          <p:cNvSpPr txBox="1"/>
          <p:nvPr/>
        </p:nvSpPr>
        <p:spPr>
          <a:xfrm>
            <a:off x="374843" y="6237396"/>
            <a:ext cx="688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https://artslondon.padlet.org/whobbs0120191/fmp_inca_empire</a:t>
            </a:r>
            <a:endParaRPr lang="en-GB" dirty="0"/>
          </a:p>
        </p:txBody>
      </p:sp>
      <p:pic>
        <p:nvPicPr>
          <p:cNvPr id="1030" name="Picture 6" descr="4,836 Inca Illustrations, Royalty-Free Vector Graphics &amp; Clip Art - iStock  | Inca art, Aztec art, Inca">
            <a:extLst>
              <a:ext uri="{FF2B5EF4-FFF2-40B4-BE49-F238E27FC236}">
                <a16:creationId xmlns:a16="http://schemas.microsoft.com/office/drawing/2014/main" id="{44AD9995-9229-F17F-BCDE-A44093B2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3" y="679670"/>
            <a:ext cx="2428524" cy="24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,553 Inca Art Stock Photos, Pictures &amp; Royalty-Free Images - iStock">
            <a:extLst>
              <a:ext uri="{FF2B5EF4-FFF2-40B4-BE49-F238E27FC236}">
                <a16:creationId xmlns:a16="http://schemas.microsoft.com/office/drawing/2014/main" id="{230F2DDF-023F-8039-65CE-8D5FD00F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42" y="304566"/>
            <a:ext cx="3855701" cy="289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nca Art - World History Encyclopedia">
            <a:extLst>
              <a:ext uri="{FF2B5EF4-FFF2-40B4-BE49-F238E27FC236}">
                <a16:creationId xmlns:a16="http://schemas.microsoft.com/office/drawing/2014/main" id="{6A609E9C-273B-6EF0-6DAC-FBC9E485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79" y="1301191"/>
            <a:ext cx="2301609" cy="22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6 Best Inca Art ideas | inca art, inca, tribal art">
            <a:extLst>
              <a:ext uri="{FF2B5EF4-FFF2-40B4-BE49-F238E27FC236}">
                <a16:creationId xmlns:a16="http://schemas.microsoft.com/office/drawing/2014/main" id="{C98DDCE6-098E-15D7-B98B-593A1CBF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4" y="3016187"/>
            <a:ext cx="22479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ca art: Peru, Inca Empire, 13th - 16th century, battle scenes, vintage  illustration Stock Illustration | Adobe Stock">
            <a:extLst>
              <a:ext uri="{FF2B5EF4-FFF2-40B4-BE49-F238E27FC236}">
                <a16:creationId xmlns:a16="http://schemas.microsoft.com/office/drawing/2014/main" id="{7225D554-5957-D04A-3F53-C0CE7E514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61" y="3521195"/>
            <a:ext cx="5134353" cy="25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nca Art History — MayaIncaAztec.com">
            <a:extLst>
              <a:ext uri="{FF2B5EF4-FFF2-40B4-BE49-F238E27FC236}">
                <a16:creationId xmlns:a16="http://schemas.microsoft.com/office/drawing/2014/main" id="{DBB4B2EA-70A2-A77E-AC01-E148AB62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06" y="1745695"/>
            <a:ext cx="3582778" cy="22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troduction to the Inka (article) | Inka | Khan Academy">
            <a:extLst>
              <a:ext uri="{FF2B5EF4-FFF2-40B4-BE49-F238E27FC236}">
                <a16:creationId xmlns:a16="http://schemas.microsoft.com/office/drawing/2014/main" id="{068BC1A8-C2A8-31F2-0A72-5869D97F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037" y="2953607"/>
            <a:ext cx="3225710" cy="38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5,553 Inca Art Stock Photos, Pictures &amp; Royalty-Free Images - iStock">
            <a:extLst>
              <a:ext uri="{FF2B5EF4-FFF2-40B4-BE49-F238E27FC236}">
                <a16:creationId xmlns:a16="http://schemas.microsoft.com/office/drawing/2014/main" id="{E504E865-A109-080C-F4FC-AAE8B19E8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96819" y="3726980"/>
            <a:ext cx="3225710" cy="21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9FDA-0480-B5C2-E71B-2AA9A0AB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Theme 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8CC62-9565-311C-539E-F146B0E06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The Emperor’s New Groove (2000) – Disney</a:t>
            </a:r>
          </a:p>
          <a:p>
            <a:pPr algn="ctr"/>
            <a:r>
              <a:rPr lang="en-GB" dirty="0"/>
              <a:t>The Road to El Dorado - </a:t>
            </a:r>
            <a:r>
              <a:rPr lang="en-GB" dirty="0" err="1"/>
              <a:t>Dreamworks</a:t>
            </a:r>
            <a:endParaRPr lang="en-GB" dirty="0"/>
          </a:p>
        </p:txBody>
      </p:sp>
      <p:pic>
        <p:nvPicPr>
          <p:cNvPr id="3074" name="Picture 2" descr="The Emperor's New Groove (2000) - IMDb">
            <a:extLst>
              <a:ext uri="{FF2B5EF4-FFF2-40B4-BE49-F238E27FC236}">
                <a16:creationId xmlns:a16="http://schemas.microsoft.com/office/drawing/2014/main" id="{DA7D8C18-AB4C-57F9-A475-F187FC60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97" y="3097705"/>
            <a:ext cx="2355272" cy="3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y The Road To El Dorado - Microsoft Store en-GB">
            <a:extLst>
              <a:ext uri="{FF2B5EF4-FFF2-40B4-BE49-F238E27FC236}">
                <a16:creationId xmlns:a16="http://schemas.microsoft.com/office/drawing/2014/main" id="{8D6CD47B-31B4-244F-5F70-76C6F891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11" y="3097705"/>
            <a:ext cx="2577715" cy="3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Road to El Dorado / Memes - TV Tropes">
            <a:extLst>
              <a:ext uri="{FF2B5EF4-FFF2-40B4-BE49-F238E27FC236}">
                <a16:creationId xmlns:a16="http://schemas.microsoft.com/office/drawing/2014/main" id="{FAAD54CC-51FF-BBC8-ED6B-2703D5DF4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486150"/>
            <a:ext cx="33337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l Dorado on Netflix! - Meme by zero432 :) Memedroid">
            <a:extLst>
              <a:ext uri="{FF2B5EF4-FFF2-40B4-BE49-F238E27FC236}">
                <a16:creationId xmlns:a16="http://schemas.microsoft.com/office/drawing/2014/main" id="{0314B960-2CB5-DE64-3CFE-2210C379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902" y="1"/>
            <a:ext cx="3349098" cy="28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el – The Hunchblog of Notre Dame">
            <a:extLst>
              <a:ext uri="{FF2B5EF4-FFF2-40B4-BE49-F238E27FC236}">
                <a16:creationId xmlns:a16="http://schemas.microsoft.com/office/drawing/2014/main" id="{C27709A7-7D11-9886-CBDB-B146E9DEA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92" y="2724773"/>
            <a:ext cx="2869962" cy="16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E2665222-49B7-E366-8D06-A661F5B31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0796"/>
            <a:ext cx="2862129" cy="28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ronk Meme Template - No No He's Got A Point">
            <a:extLst>
              <a:ext uri="{FF2B5EF4-FFF2-40B4-BE49-F238E27FC236}">
                <a16:creationId xmlns:a16="http://schemas.microsoft.com/office/drawing/2014/main" id="{49FDDBFA-AD88-6DE9-A03F-21FD2415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4247" cy="23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rt of the Emperor's New Groove">
            <a:extLst>
              <a:ext uri="{FF2B5EF4-FFF2-40B4-BE49-F238E27FC236}">
                <a16:creationId xmlns:a16="http://schemas.microsoft.com/office/drawing/2014/main" id="{350C045F-6CD1-3EA6-573C-4E9569AE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2" y="2311703"/>
            <a:ext cx="3092260" cy="17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F985-0834-F9CE-CAE8-4BCF3F5F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 - </a:t>
            </a:r>
            <a:r>
              <a:rPr lang="en-GB" dirty="0" err="1"/>
              <a:t>Valefisk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1E22D-EFE1-3BFD-AEC7-9EFCCA8CF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inspiration for frustration game</a:t>
            </a:r>
          </a:p>
          <a:p>
            <a:r>
              <a:rPr lang="en-GB" dirty="0"/>
              <a:t>Sadistic</a:t>
            </a:r>
          </a:p>
          <a:p>
            <a:r>
              <a:rPr lang="en-GB" dirty="0"/>
              <a:t>Torture</a:t>
            </a:r>
          </a:p>
          <a:p>
            <a:r>
              <a:rPr lang="en-GB" dirty="0"/>
              <a:t>Unbeatable</a:t>
            </a:r>
          </a:p>
          <a:p>
            <a:r>
              <a:rPr lang="en-GB" dirty="0"/>
              <a:t>Puzzles with random answers; no relation to puzzle clues/patterns</a:t>
            </a:r>
          </a:p>
          <a:p>
            <a:r>
              <a:rPr lang="en-GB" dirty="0"/>
              <a:t>Looping maze with long corridors leading to dead ends</a:t>
            </a:r>
          </a:p>
          <a:p>
            <a:r>
              <a:rPr lang="en-GB" dirty="0"/>
              <a:t>Rooms hidden using viewing angles</a:t>
            </a:r>
          </a:p>
          <a:p>
            <a:r>
              <a:rPr lang="en-GB" dirty="0"/>
              <a:t>Monster beelines to you faster than you can sprint upon collecting all the keys</a:t>
            </a:r>
          </a:p>
          <a:p>
            <a:r>
              <a:rPr lang="en-GB" dirty="0"/>
              <a:t>Even if you make it to the exit with the keys, it doesn’t unlock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6F772-1984-CF4A-0A23-7848B47A570A}"/>
              </a:ext>
            </a:extLst>
          </p:cNvPr>
          <p:cNvSpPr txBox="1"/>
          <p:nvPr/>
        </p:nvSpPr>
        <p:spPr>
          <a:xfrm>
            <a:off x="913795" y="6169625"/>
            <a:ext cx="675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https://artslondon.padlet.org/whobbs0120191/fmp_inspiration</a:t>
            </a:r>
            <a:endParaRPr lang="en-GB" dirty="0"/>
          </a:p>
        </p:txBody>
      </p:sp>
      <p:pic>
        <p:nvPicPr>
          <p:cNvPr id="2052" name="Picture 4" descr="Valefisk Crypt">
            <a:extLst>
              <a:ext uri="{FF2B5EF4-FFF2-40B4-BE49-F238E27FC236}">
                <a16:creationId xmlns:a16="http://schemas.microsoft.com/office/drawing/2014/main" id="{CCB948F7-FA59-7F37-364A-62C9C70F6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13" y="2627077"/>
            <a:ext cx="2490506" cy="14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rypt on Steam">
            <a:extLst>
              <a:ext uri="{FF2B5EF4-FFF2-40B4-BE49-F238E27FC236}">
                <a16:creationId xmlns:a16="http://schemas.microsoft.com/office/drawing/2014/main" id="{9105071A-2F6A-1CCF-607A-867D724F5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52" y="685422"/>
            <a:ext cx="3122328" cy="17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6E4D0-DEF5-D123-1484-3604AC214FA9}"/>
              </a:ext>
            </a:extLst>
          </p:cNvPr>
          <p:cNvSpPr txBox="1"/>
          <p:nvPr/>
        </p:nvSpPr>
        <p:spPr>
          <a:xfrm>
            <a:off x="924443" y="5758933"/>
            <a:ext cx="6556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https://www.youtube.com/watch?v=KD03ljcM434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7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1AB2-9A29-1CEC-D6DC-267CA40F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Frustrating Platformers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738C8-F111-DE84-AE60-5F192498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Getting Over It With Bennett </a:t>
            </a:r>
            <a:r>
              <a:rPr lang="en-GB" dirty="0" err="1"/>
              <a:t>Foddy</a:t>
            </a:r>
            <a:r>
              <a:rPr lang="en-GB" dirty="0"/>
              <a:t> – Bennett </a:t>
            </a:r>
            <a:r>
              <a:rPr lang="en-GB" dirty="0" err="1"/>
              <a:t>Foddy</a:t>
            </a:r>
            <a:endParaRPr lang="en-GB" dirty="0"/>
          </a:p>
          <a:p>
            <a:r>
              <a:rPr lang="en-GB" dirty="0" err="1"/>
              <a:t>Pogostuck</a:t>
            </a:r>
            <a:r>
              <a:rPr lang="en-GB" dirty="0"/>
              <a:t>: Rage With Your Friends – Hendrix Felix Pohl</a:t>
            </a:r>
          </a:p>
          <a:p>
            <a:r>
              <a:rPr lang="en-GB" dirty="0"/>
              <a:t>Jump King - </a:t>
            </a:r>
            <a:r>
              <a:rPr lang="en-GB" dirty="0" err="1"/>
              <a:t>Nexile</a:t>
            </a:r>
            <a:endParaRPr lang="en-GB" dirty="0"/>
          </a:p>
        </p:txBody>
      </p:sp>
      <p:pic>
        <p:nvPicPr>
          <p:cNvPr id="3074" name="Picture 2" descr="Getting Over It with Bennett Foddy – Noodlecake Studios › Games">
            <a:extLst>
              <a:ext uri="{FF2B5EF4-FFF2-40B4-BE49-F238E27FC236}">
                <a16:creationId xmlns:a16="http://schemas.microsoft.com/office/drawing/2014/main" id="{80F80464-709E-5920-2901-B9E13EA5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5" y="3160592"/>
            <a:ext cx="3801241" cy="21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gostuck: Rage With Your Friends">
            <a:extLst>
              <a:ext uri="{FF2B5EF4-FFF2-40B4-BE49-F238E27FC236}">
                <a16:creationId xmlns:a16="http://schemas.microsoft.com/office/drawing/2014/main" id="{682C4AD1-97D1-537C-6448-530A5E369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17" y="4185747"/>
            <a:ext cx="3723118" cy="21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ump King on Steam">
            <a:extLst>
              <a:ext uri="{FF2B5EF4-FFF2-40B4-BE49-F238E27FC236}">
                <a16:creationId xmlns:a16="http://schemas.microsoft.com/office/drawing/2014/main" id="{EA639982-1437-3C8B-CCD1-01743FCF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5" y="3160593"/>
            <a:ext cx="3799673" cy="217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CB51-FA65-F27A-3126-887E6BF3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Frustrating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85EED-4E14-33D0-395F-1A899C9DB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Mr. </a:t>
            </a:r>
            <a:r>
              <a:rPr lang="en-GB" dirty="0" err="1"/>
              <a:t>Resetti</a:t>
            </a:r>
            <a:r>
              <a:rPr lang="en-GB" dirty="0"/>
              <a:t> – Animal Crossing – Nintendo</a:t>
            </a:r>
          </a:p>
          <a:p>
            <a:r>
              <a:rPr lang="en-GB" dirty="0"/>
              <a:t>Narrator – Getting Over It With Bennett </a:t>
            </a:r>
            <a:r>
              <a:rPr lang="en-GB" dirty="0" err="1"/>
              <a:t>Foddy</a:t>
            </a:r>
            <a:r>
              <a:rPr lang="en-GB" dirty="0"/>
              <a:t> – Bennett </a:t>
            </a:r>
            <a:r>
              <a:rPr lang="en-GB" dirty="0" err="1"/>
              <a:t>Foddy</a:t>
            </a:r>
            <a:endParaRPr lang="en-GB" dirty="0"/>
          </a:p>
          <a:p>
            <a:r>
              <a:rPr lang="en-GB" dirty="0"/>
              <a:t>The Player – The Stanley Parable – Galactic Café</a:t>
            </a:r>
          </a:p>
          <a:p>
            <a:r>
              <a:rPr lang="en-GB" dirty="0"/>
              <a:t>The Player – There Is No Game: Wrong Dimension – Draw Me A Pixel</a:t>
            </a:r>
          </a:p>
        </p:txBody>
      </p:sp>
      <p:pic>
        <p:nvPicPr>
          <p:cNvPr id="4" name="Picture 2" descr="Getting Over It with Bennett Foddy – Noodlecake Studios › Games">
            <a:extLst>
              <a:ext uri="{FF2B5EF4-FFF2-40B4-BE49-F238E27FC236}">
                <a16:creationId xmlns:a16="http://schemas.microsoft.com/office/drawing/2014/main" id="{E22D8755-F640-F036-9C1A-950C4FC6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32" y="3592620"/>
            <a:ext cx="3723118" cy="20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r. Resetti - Animal Crossing Wiki - Nookipedia">
            <a:extLst>
              <a:ext uri="{FF2B5EF4-FFF2-40B4-BE49-F238E27FC236}">
                <a16:creationId xmlns:a16="http://schemas.microsoft.com/office/drawing/2014/main" id="{12A212FD-0105-5898-BCEE-2AFF56FFD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1" y="4060197"/>
            <a:ext cx="3039686" cy="22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Stanley Parable - Wikipedia">
            <a:extLst>
              <a:ext uri="{FF2B5EF4-FFF2-40B4-BE49-F238E27FC236}">
                <a16:creationId xmlns:a16="http://schemas.microsoft.com/office/drawing/2014/main" id="{A2C09975-3689-B6F7-67A5-E65545E6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60" y="1435694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re Is No Game: Wrong Dimension | Nintendo Switch download software |  Games | Nintendo">
            <a:extLst>
              <a:ext uri="{FF2B5EF4-FFF2-40B4-BE49-F238E27FC236}">
                <a16:creationId xmlns:a16="http://schemas.microsoft.com/office/drawing/2014/main" id="{7B1EBB6C-AC41-4AF8-87B9-D4E9F30AC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45" y="4317145"/>
            <a:ext cx="4188508" cy="20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2852-E571-6C5F-EF4E-B1C416EA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C45C2-E1D5-B45F-0E24-9ADC24091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7606362" cy="4058751"/>
          </a:xfrm>
        </p:spPr>
        <p:txBody>
          <a:bodyPr/>
          <a:lstStyle/>
          <a:p>
            <a:r>
              <a:rPr lang="en-GB" dirty="0"/>
              <a:t>Platformer</a:t>
            </a:r>
          </a:p>
          <a:p>
            <a:r>
              <a:rPr lang="en-GB" dirty="0"/>
              <a:t>Falling off a platform results in simple but repetitive frustrating gameplay</a:t>
            </a:r>
          </a:p>
          <a:p>
            <a:r>
              <a:rPr lang="en-GB" dirty="0"/>
              <a:t>Llama companion giving hints</a:t>
            </a:r>
          </a:p>
          <a:p>
            <a:r>
              <a:rPr lang="en-GB" dirty="0"/>
              <a:t>Llama’s personality is terrible – makes snide/passive aggressive remarks, wrong hints, etc.</a:t>
            </a:r>
          </a:p>
          <a:p>
            <a:r>
              <a:rPr lang="en-GB" dirty="0"/>
              <a:t>Moving platforms</a:t>
            </a:r>
          </a:p>
          <a:p>
            <a:r>
              <a:rPr lang="en-GB" dirty="0"/>
              <a:t>Dead ends resulting in backtracking</a:t>
            </a:r>
          </a:p>
          <a:p>
            <a:r>
              <a:rPr lang="en-GB" dirty="0"/>
              <a:t>Most platforms won’t be directly above another platform resulting in long distance falls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C7EC9-E8DC-7F18-FCB0-C5BD1499BF84}"/>
              </a:ext>
            </a:extLst>
          </p:cNvPr>
          <p:cNvSpPr txBox="1"/>
          <p:nvPr/>
        </p:nvSpPr>
        <p:spPr>
          <a:xfrm>
            <a:off x="838199" y="5891757"/>
            <a:ext cx="7861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https://artslondon.padlet.org/whobbs0120191/fmp_little_companion_buddy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91A47-3510-A922-5933-BBC473AE14A5}"/>
              </a:ext>
            </a:extLst>
          </p:cNvPr>
          <p:cNvSpPr txBox="1"/>
          <p:nvPr/>
        </p:nvSpPr>
        <p:spPr>
          <a:xfrm>
            <a:off x="838199" y="6261089"/>
            <a:ext cx="6949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https://artslondon.padlet.org/whobbs0120191/fmp_puzzle_games</a:t>
            </a:r>
            <a:endParaRPr lang="en-GB" dirty="0">
              <a:hlinkClick r:id="rId4"/>
            </a:endParaRPr>
          </a:p>
        </p:txBody>
      </p:sp>
      <p:pic>
        <p:nvPicPr>
          <p:cNvPr id="5128" name="Picture 8" descr="Kuzco Llama No Touchy Sticker - Sticker Mania">
            <a:extLst>
              <a:ext uri="{FF2B5EF4-FFF2-40B4-BE49-F238E27FC236}">
                <a16:creationId xmlns:a16="http://schemas.microsoft.com/office/drawing/2014/main" id="{25483893-E325-898D-76EE-1F6C081B1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19" y="2251629"/>
            <a:ext cx="3270796" cy="32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1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0E7B-507D-AFD4-04EF-404D6DA9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2DCA4-3490-ACFA-52F0-6712D81B5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controls – walk, sprint, jump, grab</a:t>
            </a:r>
          </a:p>
          <a:p>
            <a:r>
              <a:rPr lang="en-GB" dirty="0"/>
              <a:t>Falling off the edge of a platform results in instant teleportation to the “platform” directly below the player – reduces motion sickness</a:t>
            </a:r>
          </a:p>
          <a:p>
            <a:r>
              <a:rPr lang="en-GB" dirty="0"/>
              <a:t>Sprinting allows for further jumps than walking</a:t>
            </a:r>
          </a:p>
          <a:p>
            <a:r>
              <a:rPr lang="en-GB" dirty="0"/>
              <a:t>Moving platforms</a:t>
            </a:r>
          </a:p>
          <a:p>
            <a:r>
              <a:rPr lang="en-GB" dirty="0"/>
              <a:t>Procedural animation for llama companion’s movements following the player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6858E-D288-39C6-C8CB-00747DAA94DF}"/>
              </a:ext>
            </a:extLst>
          </p:cNvPr>
          <p:cNvSpPr txBox="1"/>
          <p:nvPr/>
        </p:nvSpPr>
        <p:spPr>
          <a:xfrm>
            <a:off x="913795" y="6063734"/>
            <a:ext cx="6810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https://artslondon.padlet.org/whobbs0120191/fmp_animations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1062</TotalTime>
  <Words>439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Calisto MT</vt:lpstr>
      <vt:lpstr>Wingdings 2</vt:lpstr>
      <vt:lpstr>Slate</vt:lpstr>
      <vt:lpstr>Llama Deception VR</vt:lpstr>
      <vt:lpstr>Intro</vt:lpstr>
      <vt:lpstr>Inca Theme</vt:lpstr>
      <vt:lpstr>Theme Inspiration</vt:lpstr>
      <vt:lpstr>Crypt - Valefisk</vt:lpstr>
      <vt:lpstr>Frustrating Platformers</vt:lpstr>
      <vt:lpstr>Frustrating Characters</vt:lpstr>
      <vt:lpstr>Gameplay</vt:lpstr>
      <vt:lpstr>Mechanics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Frustration Game</dc:title>
  <dc:creator>Will Hobbs</dc:creator>
  <cp:lastModifiedBy>Will Hobbs</cp:lastModifiedBy>
  <cp:revision>1</cp:revision>
  <dcterms:created xsi:type="dcterms:W3CDTF">2022-10-11T13:08:06Z</dcterms:created>
  <dcterms:modified xsi:type="dcterms:W3CDTF">2022-10-18T13:21:47Z</dcterms:modified>
</cp:coreProperties>
</file>